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4" r:id="rId2"/>
    <p:sldId id="283" r:id="rId3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514122" y="4847865"/>
            <a:ext cx="2501951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标题文字添加</a:t>
            </a:r>
          </a:p>
        </p:txBody>
      </p:sp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9379491" cy="802640"/>
            <a:chOff x="7318011" y="1456480"/>
            <a:chExt cx="9379491" cy="802640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93794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Digital Human Module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——content construction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165"/>
              <a:ext cx="8718550" cy="2749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 order to enhance user immersion and human-computer interaction.</a:t>
              </a:r>
              <a:endParaRPr lang="zh-CN" altLang="en-US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A11B181-1BBF-A7B1-B579-D74B5E77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93" y="1174007"/>
            <a:ext cx="4687281" cy="55833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7CC62C-34AB-3D8D-F1FD-8468E4868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2" t="12517" r="14901"/>
          <a:stretch/>
        </p:blipFill>
        <p:spPr>
          <a:xfrm>
            <a:off x="8835163" y="1266780"/>
            <a:ext cx="2809813" cy="2034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1D986C-15F4-1032-56D6-96352CF96B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0" r="15438"/>
          <a:stretch/>
        </p:blipFill>
        <p:spPr>
          <a:xfrm>
            <a:off x="0" y="4040390"/>
            <a:ext cx="3712832" cy="281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118591" y="5958948"/>
            <a:ext cx="4287588" cy="3942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Flask Framework</a:t>
            </a:r>
            <a:endParaRPr lang="zh-CN" altLang="en-US" b="1" dirty="0"/>
          </a:p>
        </p:txBody>
      </p:sp>
      <p:sp>
        <p:nvSpPr>
          <p:cNvPr id="93" name="任意多边形: 形状 9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4" name="任意多边形: 形状 9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473289" y="371367"/>
            <a:ext cx="9337813" cy="802640"/>
            <a:chOff x="7318011" y="1456480"/>
            <a:chExt cx="9337813" cy="802640"/>
          </a:xfrm>
        </p:grpSpPr>
        <p:sp>
          <p:nvSpPr>
            <p:cNvPr id="97" name="文本框 96"/>
            <p:cNvSpPr txBox="1"/>
            <p:nvPr/>
          </p:nvSpPr>
          <p:spPr>
            <a:xfrm>
              <a:off x="7318011" y="1456480"/>
              <a:ext cx="93378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Digital Human Module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——picture transmission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318011" y="1984165"/>
              <a:ext cx="8718550" cy="2749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 order to enhance user immersion and human-computer interaction.</a:t>
              </a:r>
              <a:endParaRPr lang="zh-CN" altLang="en-US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50FE3F8-A6BC-CB20-A64C-7B9952EF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54" y="1446697"/>
            <a:ext cx="1816580" cy="1816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36E500-7CE8-BBA8-6366-2A56F29D6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23" t="8809" r="26312" b="8875"/>
          <a:stretch/>
        </p:blipFill>
        <p:spPr>
          <a:xfrm>
            <a:off x="1262463" y="3989156"/>
            <a:ext cx="1816581" cy="18649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6F910A3-3E25-E37C-FF02-367D2FA4CADE}"/>
              </a:ext>
            </a:extLst>
          </p:cNvPr>
          <p:cNvSpPr/>
          <p:nvPr/>
        </p:nvSpPr>
        <p:spPr>
          <a:xfrm>
            <a:off x="24750" y="3380765"/>
            <a:ext cx="4287588" cy="3942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Engine X</a:t>
            </a:r>
            <a:endParaRPr lang="zh-CN" altLang="en-US" b="1" dirty="0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D091184A-DF0B-382E-B28C-F72534953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7341" y="1182688"/>
            <a:ext cx="7425934" cy="5618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352</TotalTime>
  <Words>43</Words>
  <Application>Microsoft Office PowerPoint</Application>
  <PresentationFormat>宽屏</PresentationFormat>
  <Paragraphs>11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微软雅黑</vt:lpstr>
      <vt:lpstr>Arial</vt:lpstr>
      <vt:lpstr>Century Gothic</vt:lpstr>
      <vt:lpstr>包图主题2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俞铭一</dc:creator>
  <cp:lastModifiedBy>铭一 俞</cp:lastModifiedBy>
  <cp:revision>57</cp:revision>
  <dcterms:created xsi:type="dcterms:W3CDTF">2024-05-07T07:34:24Z</dcterms:created>
  <dcterms:modified xsi:type="dcterms:W3CDTF">2024-05-28T13:39:06Z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ICV">
    <vt:lpwstr>417E4C53E2F9135980D93966DA2AA1D8_43</vt:lpwstr>
  </property>
</Properties>
</file>